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sldIdLst>
    <p:sldId id="256" r:id="rId2"/>
    <p:sldId id="284" r:id="rId3"/>
    <p:sldId id="285" r:id="rId4"/>
    <p:sldId id="286" r:id="rId5"/>
    <p:sldId id="291" r:id="rId6"/>
    <p:sldId id="287" r:id="rId7"/>
    <p:sldId id="288" r:id="rId8"/>
    <p:sldId id="292" r:id="rId9"/>
    <p:sldId id="289" r:id="rId10"/>
    <p:sldId id="295" r:id="rId11"/>
    <p:sldId id="296" r:id="rId12"/>
    <p:sldId id="290" r:id="rId13"/>
    <p:sldId id="293" r:id="rId14"/>
    <p:sldId id="294" r:id="rId15"/>
    <p:sldId id="297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276872"/>
            <a:ext cx="7128792" cy="2232248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Веб-обзор</a:t>
            </a:r>
            <a:br>
              <a:rPr lang="ru-RU" sz="4000" b="1" dirty="0" smtClean="0"/>
            </a:br>
            <a:r>
              <a:rPr lang="ru-RU" sz="4000" b="1" dirty="0" smtClean="0"/>
              <a:t>«Интерактивные </a:t>
            </a:r>
            <a:r>
              <a:rPr lang="ru-RU" sz="4000" b="1" dirty="0"/>
              <a:t>формы и методы работы с различными категориями граждан»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9144000" cy="910952"/>
          </a:xfrm>
          <a:noFill/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Государственное учреждение культуры Тульской области</a:t>
            </a:r>
          </a:p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«Объединение центров развития культуры»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-2201" y="5373216"/>
            <a:ext cx="5798337" cy="9109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Методист по культурно-массовым мероприятиям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отдела культурно-досуговой деятельности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Евплова Валерия Евгеньевна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158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Интерактивные мероприятия для людей с ОВЗ</a:t>
            </a:r>
            <a:endParaRPr lang="ru-RU" dirty="0"/>
          </a:p>
        </p:txBody>
      </p:sp>
      <p:pic>
        <p:nvPicPr>
          <p:cNvPr id="5122" name="Picture 2" descr="http://gazetanasledie.ru/upload/iblock/cc6/cc6e15b45fbd7f04d62460282d75be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628800"/>
            <a:ext cx="4704456" cy="352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gazetanasledie.ru/upload/iblock/543/54362ed487dae213e618feb9d1e953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9335"/>
            <a:ext cx="3312368" cy="441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1804" y="51873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МАУК «Дубенский </a:t>
            </a:r>
            <a:r>
              <a:rPr lang="ru-RU" dirty="0"/>
              <a:t>районный центр культуры, искусства, кино и библиотечного обслуживания»</a:t>
            </a:r>
          </a:p>
        </p:txBody>
      </p:sp>
    </p:spTree>
    <p:extLst>
      <p:ext uri="{BB962C8B-B14F-4D97-AF65-F5344CB8AC3E}">
        <p14:creationId xmlns:p14="http://schemas.microsoft.com/office/powerpoint/2010/main" val="516161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Интерактивные мероприятия для людей с ОВЗ</a:t>
            </a:r>
            <a:endParaRPr lang="ru-RU" dirty="0"/>
          </a:p>
        </p:txBody>
      </p:sp>
      <p:pic>
        <p:nvPicPr>
          <p:cNvPr id="6146" name="Picture 2" descr="https://sun9-74.userapi.com/impg/HW07LcQji7MkqqPGSd1mImDF2CbexBxYnTxOvg/COj8pYM09g4.jpg?size=1024x683&amp;quality=96&amp;proxy=1&amp;sign=5bb3c26be2c82795b9ae2cbd4e602d0d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248472" cy="283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53.userapi.com/impg/J385jzJy0OS7w1VWR5iyIW0dGFstvfyVs3tKeA/1bZgxR3qBtg.jpg?size=1024x683&amp;quality=96&amp;proxy=1&amp;sign=4791882b05e2478df8b371ea9c42f0b5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4248472" cy="283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5" y="4653136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МАУК </a:t>
            </a:r>
            <a:r>
              <a:rPr lang="ru-RU" dirty="0" smtClean="0"/>
              <a:t>«Культурно-досуговая система» обособленное подразделение</a:t>
            </a:r>
          </a:p>
          <a:p>
            <a:r>
              <a:rPr lang="ru-RU" dirty="0" smtClean="0"/>
              <a:t>«Центр </a:t>
            </a:r>
            <a:r>
              <a:rPr lang="ru-RU" dirty="0"/>
              <a:t>культуры и </a:t>
            </a:r>
            <a:r>
              <a:rPr lang="ru-RU" dirty="0" smtClean="0"/>
              <a:t>досуга»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49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Интерактивные мероприятия для граждан старшего возраста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/>
              <a:t>спорт или разнообразная физическая </a:t>
            </a:r>
            <a:r>
              <a:rPr lang="ru-RU" dirty="0" smtClean="0"/>
              <a:t>активность;</a:t>
            </a:r>
          </a:p>
          <a:p>
            <a:pPr lvl="0"/>
            <a:r>
              <a:rPr lang="ru-RU" dirty="0" smtClean="0"/>
              <a:t>художественная деятельность;</a:t>
            </a:r>
            <a:endParaRPr lang="ru-RU" dirty="0"/>
          </a:p>
          <a:p>
            <a:pPr lvl="0"/>
            <a:r>
              <a:rPr lang="ru-RU" dirty="0" smtClean="0"/>
              <a:t>поделки;</a:t>
            </a:r>
            <a:endParaRPr lang="ru-RU" dirty="0"/>
          </a:p>
          <a:p>
            <a:pPr lvl="0"/>
            <a:r>
              <a:rPr lang="ru-RU" dirty="0"/>
              <a:t>забота о животных;</a:t>
            </a:r>
          </a:p>
          <a:p>
            <a:pPr lvl="0"/>
            <a:r>
              <a:rPr lang="ru-RU" dirty="0" smtClean="0"/>
              <a:t>хобби;</a:t>
            </a:r>
            <a:endParaRPr lang="ru-RU" dirty="0"/>
          </a:p>
          <a:p>
            <a:pPr lvl="0"/>
            <a:r>
              <a:rPr lang="ru-RU" dirty="0"/>
              <a:t>посещение музеев, театров, галерей, экскурсии;</a:t>
            </a:r>
          </a:p>
          <a:p>
            <a:pPr lvl="0"/>
            <a:r>
              <a:rPr lang="ru-RU" dirty="0" smtClean="0"/>
              <a:t>игры;</a:t>
            </a:r>
            <a:endParaRPr lang="ru-RU" dirty="0"/>
          </a:p>
          <a:p>
            <a:pPr lvl="0"/>
            <a:r>
              <a:rPr lang="ru-RU" dirty="0" smtClean="0"/>
              <a:t>развлечения;</a:t>
            </a:r>
            <a:endParaRPr lang="ru-RU" dirty="0"/>
          </a:p>
          <a:p>
            <a:pPr lvl="0"/>
            <a:r>
              <a:rPr lang="ru-RU" dirty="0"/>
              <a:t>общение с другими </a:t>
            </a:r>
            <a:r>
              <a:rPr lang="ru-RU" dirty="0" smtClean="0"/>
              <a:t>людьми.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750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Интерактивные мероприятия для граждан старшего возраста</a:t>
            </a:r>
            <a:endParaRPr lang="ru-RU" dirty="0"/>
          </a:p>
        </p:txBody>
      </p:sp>
      <p:pic>
        <p:nvPicPr>
          <p:cNvPr id="3074" name="Picture 2" descr="http://rck-kurkino.tls.muzkult.ru/media/2020/10/05/1243565801/PHOTO-2020-10-03-23-33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00808"/>
            <a:ext cx="4560441" cy="302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rck-kurkino.tls.muzkult.ru/media/2020/10/05/1243565803/PHOTO-2020-10-03-23-30-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4197896" cy="419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5575" y="497537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МБУК «</a:t>
            </a:r>
            <a:r>
              <a:rPr lang="ru-RU" dirty="0" err="1" smtClean="0"/>
              <a:t>Куркинский</a:t>
            </a:r>
            <a:r>
              <a:rPr lang="ru-RU" dirty="0" smtClean="0"/>
              <a:t> </a:t>
            </a:r>
            <a:r>
              <a:rPr lang="ru-RU" dirty="0"/>
              <a:t>районный центр </a:t>
            </a:r>
            <a:r>
              <a:rPr lang="ru-RU" dirty="0" smtClean="0"/>
              <a:t>культуры»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79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Интерактивные мероприятия для граждан старшего возраста</a:t>
            </a:r>
            <a:endParaRPr lang="ru-RU" dirty="0"/>
          </a:p>
        </p:txBody>
      </p:sp>
      <p:pic>
        <p:nvPicPr>
          <p:cNvPr id="4098" name="Picture 2" descr="https://ckd-novogur.tls.muzkult.ru/media/2020/10/09/1243456295/IMG-20201004-WA0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5"/>
            <a:ext cx="3384376" cy="45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kd-novogur.tls.muzkult.ru/media/2020/10/09/1243456299/IMG-20201004-WA0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5"/>
            <a:ext cx="4680520" cy="350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2166" y="5517232"/>
            <a:ext cx="49158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МКУК </a:t>
            </a:r>
            <a:r>
              <a:rPr lang="ru-RU" dirty="0" smtClean="0"/>
              <a:t>«</a:t>
            </a:r>
            <a:r>
              <a:rPr lang="ru-RU" dirty="0" err="1" smtClean="0"/>
              <a:t>Новогуровский</a:t>
            </a:r>
            <a:r>
              <a:rPr lang="ru-RU" dirty="0" smtClean="0"/>
              <a:t> </a:t>
            </a:r>
            <a:r>
              <a:rPr lang="ru-RU" dirty="0"/>
              <a:t>центр культуры, досуга </a:t>
            </a:r>
            <a:r>
              <a:rPr lang="ru-RU" dirty="0" smtClean="0"/>
              <a:t>и</a:t>
            </a:r>
          </a:p>
          <a:p>
            <a:r>
              <a:rPr lang="ru-RU" dirty="0" smtClean="0"/>
              <a:t> </a:t>
            </a:r>
            <a:r>
              <a:rPr lang="ru-RU" dirty="0"/>
              <a:t>библиотечного </a:t>
            </a:r>
            <a:r>
              <a:rPr lang="ru-RU" dirty="0" smtClean="0"/>
              <a:t>обслуживания»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030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Интерактивные мероприятия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Анализ </a:t>
            </a:r>
            <a:r>
              <a:rPr lang="ru-RU" dirty="0"/>
              <a:t>отчетов о </a:t>
            </a:r>
            <a:r>
              <a:rPr lang="ru-RU" dirty="0" smtClean="0"/>
              <a:t>деятельности </a:t>
            </a:r>
            <a:r>
              <a:rPr lang="ru-RU" dirty="0"/>
              <a:t>учреждений культурно-досугового типа </a:t>
            </a:r>
            <a:r>
              <a:rPr lang="ru-RU" dirty="0" smtClean="0"/>
              <a:t>показал</a:t>
            </a:r>
            <a:r>
              <a:rPr lang="ru-RU" dirty="0"/>
              <a:t>, что абсолютно каждый район Тульской области развивает интерактивные формы и методы работы с различными категориями </a:t>
            </a:r>
            <a:r>
              <a:rPr lang="ru-RU" dirty="0" smtClean="0"/>
              <a:t>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120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7620000" cy="1143000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78957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91822" cy="1325563"/>
          </a:xfrm>
        </p:spPr>
        <p:txBody>
          <a:bodyPr/>
          <a:lstStyle/>
          <a:p>
            <a:r>
              <a:rPr lang="ru-RU" dirty="0" smtClean="0"/>
              <a:t>Интерактивный вид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Интерактивный </a:t>
            </a:r>
            <a:r>
              <a:rPr lang="ru-RU" dirty="0"/>
              <a:t>вид деятельности означает способный взаимодействовать или находиться в режиме беседы, </a:t>
            </a:r>
            <a:r>
              <a:rPr lang="ru-RU" dirty="0" smtClean="0"/>
              <a:t>диалога.</a:t>
            </a:r>
          </a:p>
          <a:p>
            <a:pPr marL="0" indent="0">
              <a:buNone/>
            </a:pPr>
            <a:r>
              <a:rPr lang="ru-RU" dirty="0" smtClean="0"/>
              <a:t>Отсюда</a:t>
            </a:r>
            <a:r>
              <a:rPr lang="ru-RU" dirty="0"/>
              <a:t>, </a:t>
            </a:r>
            <a:r>
              <a:rPr lang="ru-RU" dirty="0" err="1"/>
              <a:t>интерактив</a:t>
            </a:r>
            <a:r>
              <a:rPr lang="ru-RU" dirty="0"/>
              <a:t> – это, прежде всего, диалог, в ходе которого осуществляется взаимодействие.</a:t>
            </a:r>
          </a:p>
        </p:txBody>
      </p:sp>
    </p:spTree>
    <p:extLst>
      <p:ext uri="{BB962C8B-B14F-4D97-AF65-F5344CB8AC3E}">
        <p14:creationId xmlns:p14="http://schemas.microsoft.com/office/powerpoint/2010/main" val="1215740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</a:t>
            </a:r>
            <a:r>
              <a:rPr lang="ru-RU" dirty="0" err="1" smtClean="0"/>
              <a:t>интерактива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обмен </a:t>
            </a:r>
            <a:r>
              <a:rPr lang="ru-RU" dirty="0"/>
              <a:t>опытом;</a:t>
            </a:r>
          </a:p>
          <a:p>
            <a:pPr lvl="0"/>
            <a:r>
              <a:rPr lang="ru-RU" dirty="0"/>
              <a:t>выработка общего мнения;</a:t>
            </a:r>
          </a:p>
          <a:p>
            <a:pPr lvl="0"/>
            <a:r>
              <a:rPr lang="ru-RU" dirty="0"/>
              <a:t>формирование умений, навыков;</a:t>
            </a:r>
          </a:p>
          <a:p>
            <a:pPr lvl="0"/>
            <a:r>
              <a:rPr lang="ru-RU" dirty="0"/>
              <a:t>создание условия для диалога;</a:t>
            </a:r>
          </a:p>
          <a:p>
            <a:pPr lvl="0"/>
            <a:r>
              <a:rPr lang="ru-RU" dirty="0" smtClean="0"/>
              <a:t>групповое сплочение;</a:t>
            </a:r>
            <a:endParaRPr lang="ru-RU" dirty="0"/>
          </a:p>
          <a:p>
            <a:pPr lvl="0"/>
            <a:r>
              <a:rPr lang="ru-RU" dirty="0" smtClean="0"/>
              <a:t>изменение </a:t>
            </a:r>
            <a:r>
              <a:rPr lang="ru-RU" dirty="0"/>
              <a:t>психологической атмосферы.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712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Интерактивные мероприятия для 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т</a:t>
            </a:r>
            <a:r>
              <a:rPr lang="ru-RU" dirty="0" smtClean="0"/>
              <a:t>ворческие недели;</a:t>
            </a:r>
          </a:p>
          <a:p>
            <a:pPr lvl="0"/>
            <a:r>
              <a:rPr lang="ru-RU" dirty="0"/>
              <a:t>д</a:t>
            </a:r>
            <a:r>
              <a:rPr lang="ru-RU" dirty="0" smtClean="0"/>
              <a:t>ни </a:t>
            </a:r>
            <a:r>
              <a:rPr lang="ru-RU" dirty="0"/>
              <a:t>открытых дверей в </a:t>
            </a:r>
            <a:r>
              <a:rPr lang="ru-RU" dirty="0" smtClean="0"/>
              <a:t>КДУ;</a:t>
            </a:r>
          </a:p>
          <a:p>
            <a:pPr lvl="0"/>
            <a:r>
              <a:rPr lang="ru-RU" dirty="0" err="1" smtClean="0"/>
              <a:t>конкурсно</a:t>
            </a:r>
            <a:r>
              <a:rPr lang="ru-RU" dirty="0" smtClean="0"/>
              <a:t>-игровые программы</a:t>
            </a:r>
            <a:r>
              <a:rPr lang="ru-RU" dirty="0"/>
              <a:t>, костюмированные </a:t>
            </a:r>
            <a:r>
              <a:rPr lang="ru-RU" dirty="0" smtClean="0"/>
              <a:t>викторины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р</a:t>
            </a:r>
            <a:r>
              <a:rPr lang="ru-RU" dirty="0" smtClean="0"/>
              <a:t>екреативный отдых;</a:t>
            </a:r>
            <a:endParaRPr lang="ru-RU" dirty="0"/>
          </a:p>
          <a:p>
            <a:pPr lvl="0"/>
            <a:r>
              <a:rPr lang="ru-RU" dirty="0"/>
              <a:t>э</a:t>
            </a:r>
            <a:r>
              <a:rPr lang="ru-RU" dirty="0" smtClean="0"/>
              <a:t>кскурсионная работа;</a:t>
            </a:r>
          </a:p>
          <a:p>
            <a:pPr lvl="0"/>
            <a:r>
              <a:rPr lang="ru-RU" dirty="0" smtClean="0"/>
              <a:t>детские </a:t>
            </a:r>
            <a:r>
              <a:rPr lang="ru-RU" dirty="0"/>
              <a:t>тематические </a:t>
            </a:r>
            <a:r>
              <a:rPr lang="ru-RU" dirty="0" smtClean="0"/>
              <a:t>кинопоказы;</a:t>
            </a:r>
            <a:endParaRPr lang="ru-RU" dirty="0"/>
          </a:p>
          <a:p>
            <a:pPr lvl="0"/>
            <a:r>
              <a:rPr lang="ru-RU" dirty="0" smtClean="0"/>
              <a:t>концерты</a:t>
            </a:r>
            <a:r>
              <a:rPr lang="ru-RU" dirty="0"/>
              <a:t>, выставки, конкурсы и фестивали самодеятельных детских творческих коллективов, организация «гастрольных» поездок коллективов художественной самодеятельности.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205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Интерактивные мероприятия для детей</a:t>
            </a:r>
            <a:endParaRPr lang="ru-RU" dirty="0"/>
          </a:p>
        </p:txBody>
      </p:sp>
      <p:pic>
        <p:nvPicPr>
          <p:cNvPr id="1028" name="Picture 4" descr="https://sun9-65.userapi.com/impg/yYXL2CkAu1LZlo-OZkufMinPG4mYFa5T6uiplw/CKAc8EDcaPU.jpg?size=1280x960&amp;quality=96&amp;proxy=1&amp;sign=70c16bf3f8cc901eafa4ceefcb9ee4a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81" y="1781436"/>
            <a:ext cx="4358119" cy="32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30.userapi.com/impg/Hk7cVC6nuKmFzxQfh_5cDrwNwiwGGLgsIt01IA/QNyLm-67uRw.jpg?size=1280x960&amp;quality=96&amp;proxy=1&amp;sign=74d41bf548989da6273fd60995c0bf2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3131586"/>
            <a:ext cx="4284984" cy="321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53012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МУК «Ясногорский </a:t>
            </a:r>
            <a:r>
              <a:rPr lang="ru-RU" dirty="0"/>
              <a:t>центр культуры и </a:t>
            </a:r>
            <a:r>
              <a:rPr lang="ru-RU" dirty="0" smtClean="0"/>
              <a:t>досуга»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063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Интерактивные мероприятия для молодежи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культурно-зрелищные </a:t>
            </a:r>
            <a:r>
              <a:rPr lang="ru-RU" dirty="0"/>
              <a:t>программы с активным включением </a:t>
            </a:r>
            <a:r>
              <a:rPr lang="ru-RU" dirty="0" smtClean="0"/>
              <a:t>в действие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оздоровительные мероприятия по регуляции физической и психической нагрузки, балансирующие общее состояние человека, его самочувствие;</a:t>
            </a:r>
          </a:p>
          <a:p>
            <a:pPr lvl="0"/>
            <a:r>
              <a:rPr lang="ru-RU" dirty="0"/>
              <a:t>логические игры, деловые игры, имитирующие конфликтные и проблемные </a:t>
            </a:r>
            <a:r>
              <a:rPr lang="ru-RU" dirty="0" smtClean="0"/>
              <a:t>ситуации;</a:t>
            </a:r>
            <a:endParaRPr lang="ru-RU" dirty="0"/>
          </a:p>
          <a:p>
            <a:pPr lvl="0"/>
            <a:r>
              <a:rPr lang="ru-RU" dirty="0"/>
              <a:t>аттракционы, развивающие ловкость, координацию движений, внимание, </a:t>
            </a:r>
            <a:r>
              <a:rPr lang="ru-RU" dirty="0" smtClean="0"/>
              <a:t>реакцию.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577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Интерактивные мероприятия для семей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dirty="0" smtClean="0"/>
              <a:t>организация </a:t>
            </a:r>
            <a:r>
              <a:rPr lang="ru-RU" dirty="0"/>
              <a:t>учебы для родителей по освоению знаний по педагогике и психологии;</a:t>
            </a:r>
          </a:p>
          <a:p>
            <a:pPr lvl="0"/>
            <a:r>
              <a:rPr lang="ru-RU" dirty="0"/>
              <a:t>включение в совместную деятельность и досуг детей и </a:t>
            </a:r>
            <a:r>
              <a:rPr lang="ru-RU" dirty="0" smtClean="0"/>
              <a:t>взрослых;</a:t>
            </a:r>
            <a:endParaRPr lang="ru-RU" dirty="0"/>
          </a:p>
          <a:p>
            <a:pPr lvl="0"/>
            <a:r>
              <a:rPr lang="ru-RU" dirty="0"/>
              <a:t>пропаганда семейных ценностей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415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Интерактивные мероприятия для семей</a:t>
            </a:r>
            <a:endParaRPr lang="ru-RU" dirty="0"/>
          </a:p>
        </p:txBody>
      </p:sp>
      <p:pic>
        <p:nvPicPr>
          <p:cNvPr id="2050" name="Picture 2" descr="https://sun9-28.userapi.com/impg/Dj2INvLCMrRamQ5LvzS4zwPKRBdhTWLpbAwJcw/QzzrWKHTMt0.jpg?size=748x525&amp;quality=96&amp;proxy=1&amp;sign=03928e0920ece6ccf3b40e5ad7c371d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63" y="1628800"/>
            <a:ext cx="4099000" cy="287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47.userapi.com/impg/3SW0FyifE88ReAOdUTIZ8jWBWVHCewQxAtp6iw/DK5YBu1H_wI.jpg?size=834x517&amp;quality=96&amp;proxy=1&amp;sign=a0c24e4aeadff0f4b54532ace71c65d6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11" y="1628800"/>
            <a:ext cx="4640996" cy="287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23.userapi.com/impg/n-Jo-oAXYKmuuK46Vf9-wdqYLnFb14e84C8hcQ/Dj8er8i9DwA.jpg?size=790x554&amp;quality=96&amp;proxy=1&amp;sign=d247dd392bada0aef821a2150ccc820e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89040"/>
            <a:ext cx="4176382" cy="292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3298" y="4792650"/>
            <a:ext cx="28645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МБУ </a:t>
            </a:r>
            <a:r>
              <a:rPr lang="ru-RU" dirty="0" smtClean="0"/>
              <a:t>«</a:t>
            </a:r>
            <a:r>
              <a:rPr lang="ru-RU" dirty="0" err="1" smtClean="0"/>
              <a:t>Липицкий</a:t>
            </a:r>
            <a:r>
              <a:rPr lang="ru-RU" dirty="0" smtClean="0"/>
              <a:t> центр культуры и досуга» </a:t>
            </a:r>
            <a:r>
              <a:rPr lang="ru-RU" dirty="0" err="1" smtClean="0"/>
              <a:t>Чернского</a:t>
            </a:r>
            <a:r>
              <a:rPr lang="ru-RU" dirty="0" smtClean="0"/>
              <a:t>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39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Интерактивные мероприятия для лиц с ОВЗ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экскурсии, подвижные, деловые, коммерческие, логические игры и занятия, психологическая разгрузка, использование информационных источников дома, на работе, в досуговом учреждении;</a:t>
            </a:r>
          </a:p>
          <a:p>
            <a:pPr lvl="0"/>
            <a:r>
              <a:rPr lang="ru-RU" dirty="0"/>
              <a:t>ритуалы, обряды, праздники;</a:t>
            </a:r>
          </a:p>
          <a:p>
            <a:pPr lvl="0"/>
            <a:r>
              <a:rPr lang="ru-RU" dirty="0"/>
              <a:t>конкурсы;</a:t>
            </a:r>
          </a:p>
          <a:p>
            <a:pPr lvl="0"/>
            <a:r>
              <a:rPr lang="ru-RU" dirty="0"/>
              <a:t>фестивали;</a:t>
            </a:r>
          </a:p>
          <a:p>
            <a:pPr lvl="0"/>
            <a:r>
              <a:rPr lang="ru-RU" dirty="0"/>
              <a:t>занятия самодеятельным, декоративно-прикладным и техническим творчеством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3669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872</TotalTime>
  <Words>435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Тема1</vt:lpstr>
      <vt:lpstr>Веб-обзор «Интерактивные формы и методы работы с различными категориями граждан»</vt:lpstr>
      <vt:lpstr>Интерактивный вид деятельности</vt:lpstr>
      <vt:lpstr>Цели интерактива</vt:lpstr>
      <vt:lpstr>Интерактивные мероприятия для детей</vt:lpstr>
      <vt:lpstr>Интерактивные мероприятия для детей</vt:lpstr>
      <vt:lpstr>Интерактивные мероприятия для молодежи</vt:lpstr>
      <vt:lpstr>Интерактивные мероприятия для семей</vt:lpstr>
      <vt:lpstr>Интерактивные мероприятия для семей</vt:lpstr>
      <vt:lpstr>Интерактивные мероприятия для лиц с ОВЗ</vt:lpstr>
      <vt:lpstr>Интерактивные мероприятия для людей с ОВЗ</vt:lpstr>
      <vt:lpstr>Интерактивные мероприятия для людей с ОВЗ</vt:lpstr>
      <vt:lpstr>Интерактивные мероприятия для граждан старшего возраста</vt:lpstr>
      <vt:lpstr>Интерактивные мероприятия для граждан старшего возраста</vt:lpstr>
      <vt:lpstr>Интерактивные мероприятия для граждан старшего возраста</vt:lpstr>
      <vt:lpstr>Интерактивные мероприятия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проект  «Культурно-образовательная программа  «СТАРШЕ-КРУЧЕ! 2.0»</dc:title>
  <dc:creator>ЦНТ</dc:creator>
  <cp:lastModifiedBy>Вера</cp:lastModifiedBy>
  <cp:revision>48</cp:revision>
  <dcterms:created xsi:type="dcterms:W3CDTF">2020-12-15T08:40:00Z</dcterms:created>
  <dcterms:modified xsi:type="dcterms:W3CDTF">2021-03-03T14:41:31Z</dcterms:modified>
</cp:coreProperties>
</file>